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1D92CD"/>
    <a:srgbClr val="CC9900"/>
    <a:srgbClr val="FFFF66"/>
    <a:srgbClr val="996600"/>
    <a:srgbClr val="FFCC00"/>
    <a:srgbClr val="8DA9DB"/>
    <a:srgbClr val="3964B1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5" autoAdjust="0"/>
    <p:restoredTop sz="84983" autoAdjust="0"/>
  </p:normalViewPr>
  <p:slideViewPr>
    <p:cSldViewPr snapToGrid="0">
      <p:cViewPr varScale="1">
        <p:scale>
          <a:sx n="56" d="100"/>
          <a:sy n="56" d="100"/>
        </p:scale>
        <p:origin x="4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07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76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802179" cy="46166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dirty="0" smtClean="0">
                <a:latin typeface="+mn-ea"/>
              </a:rPr>
              <a:t>合理</a:t>
            </a:r>
            <a:r>
              <a:rPr lang="zh-TW" altLang="en-US" sz="2000" dirty="0">
                <a:latin typeface="+mn-ea"/>
              </a:rPr>
              <a:t>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由主要到</a:t>
            </a:r>
            <a:r>
              <a:rPr lang="zh-TW" altLang="en-US" sz="2000" u="sng" dirty="0" smtClean="0"/>
              <a:t>次要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如：吸煙是肺癌的主要成因，空氣污染及遺傳因素等則是較次要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普遍到</a:t>
            </a:r>
            <a:r>
              <a:rPr lang="zh-TW" altLang="en-US" sz="2000" u="sng" dirty="0" smtClean="0"/>
              <a:t>特別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如：咳嗽的普遍成因是上呼吸道感染，肺栓塞或心臟衰竭等則是</a:t>
            </a:r>
            <a:r>
              <a:rPr lang="zh-TW" altLang="en-US" sz="2000" dirty="0" smtClean="0"/>
              <a:t>較特別</a:t>
            </a:r>
            <a:r>
              <a:rPr lang="zh-TW" altLang="en-US" sz="2000" dirty="0"/>
              <a:t>的成因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基本到</a:t>
            </a:r>
            <a:r>
              <a:rPr lang="zh-TW" altLang="en-US" sz="2000" u="sng" dirty="0" smtClean="0"/>
              <a:t>深入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/>
              <a:t>如：這次大廈倒塌的基本原因是地震，樓宇結構弱及民眾對預防</a:t>
            </a:r>
            <a:r>
              <a:rPr lang="zh-TW" altLang="en-US" sz="2000" dirty="0" smtClean="0"/>
              <a:t>地震</a:t>
            </a:r>
            <a:r>
              <a:rPr lang="zh-TW" altLang="en-US" sz="2000" dirty="0"/>
              <a:t>的意識低則是較深入的原因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先到</a:t>
            </a:r>
            <a:r>
              <a:rPr lang="zh-TW" altLang="en-US" sz="2000" u="sng" dirty="0" smtClean="0"/>
              <a:t>後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/>
              <a:t>如：這間餐廳評價愈來愈差的原因包括一年前有人進餐後食物中毒</a:t>
            </a:r>
            <a:r>
              <a:rPr lang="zh-TW" altLang="en-US" sz="2000" dirty="0" smtClean="0"/>
              <a:t>，半</a:t>
            </a:r>
            <a:r>
              <a:rPr lang="zh-TW" altLang="en-US" sz="2000" dirty="0"/>
              <a:t>年前有老鼠出沒及一星期前餐廳職員被人投訴服務態度差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 smtClean="0">
                <a:latin typeface="+mn-ea"/>
              </a:rPr>
              <a:t>內</a:t>
            </a:r>
            <a:r>
              <a:rPr lang="zh-TW" altLang="en-US" sz="2000" u="sng" dirty="0">
                <a:latin typeface="+mn-ea"/>
              </a:rPr>
              <a:t>到</a:t>
            </a:r>
            <a:r>
              <a:rPr lang="zh-TW" altLang="en-US" sz="2000" u="sng" dirty="0" smtClean="0">
                <a:latin typeface="+mn-ea"/>
              </a:rPr>
              <a:t>外（或由</a:t>
            </a:r>
            <a:r>
              <a:rPr lang="zh-TW" altLang="en-US" sz="2000" u="sng" dirty="0"/>
              <a:t>外到</a:t>
            </a:r>
            <a:r>
              <a:rPr lang="zh-TW" altLang="en-US" sz="2000" u="sng" dirty="0" smtClean="0"/>
              <a:t>內</a:t>
            </a:r>
            <a:r>
              <a:rPr lang="zh-TW" altLang="en-US" sz="2000" u="sng" dirty="0" smtClean="0">
                <a:latin typeface="+mn-ea"/>
              </a:rPr>
              <a:t>）</a:t>
            </a:r>
            <a:r>
              <a:rPr lang="en-US" altLang="zh-TW" sz="2000" dirty="0">
                <a:latin typeface="+mn-ea"/>
              </a:rPr>
              <a:t/>
            </a:r>
            <a:br>
              <a:rPr lang="en-US" altLang="zh-TW" sz="2000" dirty="0">
                <a:latin typeface="+mn-ea"/>
              </a:rPr>
            </a:br>
            <a:r>
              <a:rPr lang="zh-TW" altLang="en-US" sz="2000" dirty="0"/>
              <a:t>如：今次球隊比賽勝出的內在因素包括賽前有加強訓練及充足</a:t>
            </a:r>
            <a:r>
              <a:rPr lang="zh-TW" altLang="en-US" sz="2000" dirty="0" smtClean="0"/>
              <a:t>的休息</a:t>
            </a:r>
            <a:r>
              <a:rPr lang="zh-TW" altLang="en-US" sz="2000" dirty="0"/>
              <a:t>，而外在因素則有家人、團隊及主場球迷的支持</a:t>
            </a:r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因果解釋 </a:t>
            </a:r>
            <a:r>
              <a:rPr lang="en-US" altLang="zh-TW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7467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9828</TotalTime>
  <Words>204</Words>
  <Application>Microsoft Office PowerPoint</Application>
  <PresentationFormat>寬螢幕</PresentationFormat>
  <Paragraphs>9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414</cp:revision>
  <dcterms:created xsi:type="dcterms:W3CDTF">2022-06-23T09:13:07Z</dcterms:created>
  <dcterms:modified xsi:type="dcterms:W3CDTF">2023-09-13T09:24:16Z</dcterms:modified>
</cp:coreProperties>
</file>